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5906" autoAdjust="0"/>
  </p:normalViewPr>
  <p:slideViewPr>
    <p:cSldViewPr snapToGrid="0" showGuides="1">
      <p:cViewPr varScale="1">
        <p:scale>
          <a:sx n="78" d="100"/>
          <a:sy n="78" d="100"/>
        </p:scale>
        <p:origin x="686" y="72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  <a:tileRect/>
                </a:gradFill>
                <a:latin typeface="Space Grotesk" pitchFamily="2" charset="0"/>
                <a:cs typeface="Space Grotesk" pitchFamily="2" charset="0"/>
              </a:rPr>
              <a:t>Writing Cross-Platform PowerShell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Dave Carroll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@thedavecarroll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076BF-8069-8A11-FC10-FAA1A1407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883090"/>
          </a:xfrm>
        </p:spPr>
        <p:txBody>
          <a:bodyPr/>
          <a:lstStyle/>
          <a:p>
            <a:r>
              <a:rPr lang="en-US" dirty="0"/>
              <a:t>#! - shebang or magic number</a:t>
            </a:r>
          </a:p>
          <a:p>
            <a:pPr lvl="1"/>
            <a:r>
              <a:rPr lang="en-US" dirty="0"/>
              <a:t>Required for PowerShell script execution without .ps1 extension</a:t>
            </a:r>
          </a:p>
          <a:p>
            <a:pPr lvl="1"/>
            <a:r>
              <a:rPr lang="en-US" dirty="0"/>
              <a:t>Creates new process, can’t share script scoped variables and objects</a:t>
            </a:r>
          </a:p>
          <a:p>
            <a:r>
              <a:rPr lang="en-US" dirty="0"/>
              <a:t>Convenience aliases removed</a:t>
            </a:r>
          </a:p>
          <a:p>
            <a:pPr lvl="1"/>
            <a:r>
              <a:rPr lang="en-US" dirty="0"/>
              <a:t>Another reason to use full commands in scripts</a:t>
            </a:r>
          </a:p>
          <a:p>
            <a:r>
              <a:rPr lang="en-US" dirty="0"/>
              <a:t>A Case for Case Sensitivity</a:t>
            </a:r>
          </a:p>
          <a:p>
            <a:pPr lvl="1"/>
            <a:r>
              <a:rPr lang="en-US" dirty="0"/>
              <a:t>Filenames – required, but not via tab completion</a:t>
            </a:r>
          </a:p>
          <a:p>
            <a:pPr lvl="1"/>
            <a:r>
              <a:rPr lang="en-US" dirty="0"/>
              <a:t>Get-Help and Import-Module – Case insensitive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41F3F5-5BDB-2144-834A-E51A6770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1"/>
            <a:ext cx="12191999" cy="1325563"/>
          </a:xfrm>
        </p:spPr>
        <p:txBody>
          <a:bodyPr/>
          <a:lstStyle/>
          <a:p>
            <a:r>
              <a:rPr lang="en-US" sz="7200" dirty="0"/>
              <a:t>Unique-*nix</a:t>
            </a:r>
          </a:p>
        </p:txBody>
      </p:sp>
    </p:spTree>
    <p:extLst>
      <p:ext uri="{BB962C8B-B14F-4D97-AF65-F5344CB8AC3E}">
        <p14:creationId xmlns:p14="http://schemas.microsoft.com/office/powerpoint/2010/main" val="2133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713284-91F8-F459-D15F-AC84823C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1"/>
            <a:ext cx="12191999" cy="1325563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67258-53A7-8394-EE16-FF1E10331611}"/>
              </a:ext>
            </a:extLst>
          </p:cNvPr>
          <p:cNvSpPr txBox="1"/>
          <p:nvPr/>
        </p:nvSpPr>
        <p:spPr>
          <a:xfrm>
            <a:off x="510208" y="1741004"/>
            <a:ext cx="62281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Yes!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</a:rPr>
              <a:t>It’s DEMO TIME!</a:t>
            </a:r>
          </a:p>
        </p:txBody>
      </p:sp>
      <p:pic>
        <p:nvPicPr>
          <p:cNvPr id="2052" name="Picture 4" descr="Are You Kidding Me Season 4 GIF by The Office">
            <a:extLst>
              <a:ext uri="{FF2B5EF4-FFF2-40B4-BE49-F238E27FC236}">
                <a16:creationId xmlns:a16="http://schemas.microsoft.com/office/drawing/2014/main" id="{6C173F4F-AFCC-E198-6482-9CA8822E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8" y="1741004"/>
            <a:ext cx="3728545" cy="310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ts Time Showtime GIF by Netflix Is a Joke">
            <a:extLst>
              <a:ext uri="{FF2B5EF4-FFF2-40B4-BE49-F238E27FC236}">
                <a16:creationId xmlns:a16="http://schemas.microsoft.com/office/drawing/2014/main" id="{F92D481C-8467-6747-838A-8A556A281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92" y="1646513"/>
            <a:ext cx="4066965" cy="40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7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99969C-A694-FDE6-4962-91850D04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158091"/>
            <a:ext cx="8537439" cy="1889784"/>
          </a:xfrm>
        </p:spPr>
        <p:txBody>
          <a:bodyPr/>
          <a:lstStyle/>
          <a:p>
            <a:r>
              <a:rPr lang="en-US" dirty="0"/>
              <a:t>Other Presentations with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EA4C0-6405-059B-8321-D9F70D4BB754}"/>
              </a:ext>
            </a:extLst>
          </p:cNvPr>
          <p:cNvSpPr txBox="1"/>
          <p:nvPr/>
        </p:nvSpPr>
        <p:spPr>
          <a:xfrm>
            <a:off x="1017204" y="2173999"/>
            <a:ext cx="101575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Rocking Docker with PowerShell</a:t>
            </a:r>
            <a:r>
              <a:rPr lang="en-US" u="none" strike="noStrike" dirty="0">
                <a:solidFill>
                  <a:schemeClr val="bg1"/>
                </a:solidFill>
              </a:rPr>
              <a:t>				</a:t>
            </a:r>
            <a:r>
              <a:rPr lang="en-US" b="0" i="0" dirty="0">
                <a:solidFill>
                  <a:schemeClr val="bg1"/>
                </a:solidFill>
                <a:effectLst/>
              </a:rPr>
              <a:t>Tuesday 3:15 pm → 45 min</a:t>
            </a:r>
          </a:p>
          <a:p>
            <a:pPr algn="l"/>
            <a:r>
              <a:rPr lang="en-US" i="0" u="none" strike="noStrike" dirty="0">
                <a:solidFill>
                  <a:schemeClr val="bg1"/>
                </a:solidFill>
                <a:effectLst/>
              </a:rPr>
              <a:t>James Brundage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Using PowerShell to be a Linux Admin				</a:t>
            </a:r>
            <a:r>
              <a:rPr lang="en-US" b="0" i="0" dirty="0">
                <a:solidFill>
                  <a:schemeClr val="bg1"/>
                </a:solidFill>
                <a:effectLst/>
              </a:rPr>
              <a:t>Wednesday 2:00 pm → 45 min</a:t>
            </a:r>
          </a:p>
          <a:p>
            <a:pPr algn="l"/>
            <a:r>
              <a:rPr lang="en-US" i="0" u="none" strike="noStrike" dirty="0">
                <a:solidFill>
                  <a:schemeClr val="bg1"/>
                </a:solidFill>
                <a:effectLst/>
              </a:rPr>
              <a:t>Steven Judd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What's new with SSH in Azure and Windows			</a:t>
            </a:r>
            <a:r>
              <a:rPr lang="en-US" b="0" i="0" dirty="0">
                <a:solidFill>
                  <a:schemeClr val="bg1"/>
                </a:solidFill>
                <a:effectLst/>
              </a:rPr>
              <a:t>Wednesday 4:15 pm → 45 min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i="0" u="none" strike="noStrike" dirty="0">
                <a:solidFill>
                  <a:schemeClr val="bg1"/>
                </a:solidFill>
                <a:effectLst/>
              </a:rPr>
              <a:t>Sydney Smith</a:t>
            </a:r>
            <a:endParaRPr lang="en-US" i="0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i="0" u="none" strike="noStrike" dirty="0">
                <a:solidFill>
                  <a:schemeClr val="bg1"/>
                </a:solidFill>
                <a:effectLst/>
              </a:rPr>
              <a:t>Danny </a:t>
            </a:r>
            <a:r>
              <a:rPr lang="en-US" i="0" u="none" strike="noStrike" dirty="0" err="1">
                <a:solidFill>
                  <a:schemeClr val="bg1"/>
                </a:solidFill>
                <a:effectLst/>
              </a:rPr>
              <a:t>Maertens</a:t>
            </a:r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WinRM vs. OpenSSH: A Showdown for PowerShell Remoting	</a:t>
            </a:r>
            <a:r>
              <a:rPr lang="en-US" b="0" i="0" dirty="0">
                <a:solidFill>
                  <a:schemeClr val="bg1"/>
                </a:solidFill>
                <a:effectLst/>
              </a:rPr>
              <a:t>Thursday 11:00 am → 45 min</a:t>
            </a:r>
            <a:endParaRPr lang="en-US" b="1" dirty="0">
              <a:solidFill>
                <a:schemeClr val="bg1"/>
              </a:solidFill>
            </a:endParaRPr>
          </a:p>
          <a:p>
            <a:pPr algn="l"/>
            <a:r>
              <a:rPr lang="en-US" i="0" u="none" strike="noStrike" dirty="0">
                <a:solidFill>
                  <a:schemeClr val="bg1"/>
                </a:solidFill>
                <a:effectLst/>
              </a:rPr>
              <a:t>Paul </a:t>
            </a:r>
            <a:r>
              <a:rPr lang="en-US" i="0" u="none" strike="noStrike" dirty="0" err="1">
                <a:solidFill>
                  <a:schemeClr val="bg1"/>
                </a:solidFill>
                <a:effectLst/>
              </a:rPr>
              <a:t>Broadwith</a:t>
            </a:r>
            <a:endParaRPr lang="en-US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54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BD68D1DF-5024-0784-7366-2C718465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0" y="924911"/>
            <a:ext cx="10333917" cy="568084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72C27560-521C-A3FE-F124-655D9E29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2"/>
            <a:ext cx="12191999" cy="766820"/>
          </a:xfrm>
        </p:spPr>
        <p:txBody>
          <a:bodyPr/>
          <a:lstStyle/>
          <a:p>
            <a:r>
              <a:rPr lang="en-US" sz="54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BC581C-E56D-55B7-3D17-6DC880C5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567" y="158091"/>
            <a:ext cx="8143337" cy="1325563"/>
          </a:xfrm>
        </p:spPr>
        <p:txBody>
          <a:bodyPr/>
          <a:lstStyle/>
          <a:p>
            <a:r>
              <a:rPr lang="en-US" sz="7200" dirty="0"/>
              <a:t>Get-</a:t>
            </a:r>
            <a:r>
              <a:rPr lang="en-US" sz="7200" dirty="0" err="1"/>
              <a:t>SpeakerBio</a:t>
            </a:r>
            <a:endParaRPr lang="en-US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EA8225-3078-E845-FE39-7BDC87D7AB26}"/>
              </a:ext>
            </a:extLst>
          </p:cNvPr>
          <p:cNvSpPr txBox="1">
            <a:spLocks/>
          </p:cNvSpPr>
          <p:nvPr/>
        </p:nvSpPr>
        <p:spPr>
          <a:xfrm>
            <a:off x="610214" y="1981200"/>
            <a:ext cx="10480675" cy="34496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DevOps Engineer/PowerShell Developer</a:t>
            </a:r>
          </a:p>
          <a:p>
            <a:r>
              <a:rPr lang="en-US" dirty="0">
                <a:solidFill>
                  <a:schemeClr val="bg1"/>
                </a:solidFill>
              </a:rPr>
              <a:t>Contributor to PowerShell Conference Book, volumes 2 and 3</a:t>
            </a:r>
          </a:p>
          <a:p>
            <a:r>
              <a:rPr lang="en-US" dirty="0">
                <a:solidFill>
                  <a:schemeClr val="bg1"/>
                </a:solidFill>
              </a:rPr>
              <a:t>Creator of </a:t>
            </a:r>
            <a:r>
              <a:rPr lang="en-US" dirty="0" err="1">
                <a:solidFill>
                  <a:schemeClr val="bg1"/>
                </a:solidFill>
              </a:rPr>
              <a:t>PoShEvents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PoShGroupPolicy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dirty="0" err="1">
                <a:solidFill>
                  <a:schemeClr val="bg1"/>
                </a:solidFill>
              </a:rPr>
              <a:t>PSTemperature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PowerShell blogger for 6 years</a:t>
            </a:r>
          </a:p>
          <a:p>
            <a:r>
              <a:rPr lang="en-US" dirty="0">
                <a:solidFill>
                  <a:schemeClr val="bg1"/>
                </a:solidFill>
              </a:rPr>
              <a:t>Automating with PowerShell for 15 years</a:t>
            </a:r>
          </a:p>
          <a:p>
            <a:r>
              <a:rPr lang="en-US" dirty="0">
                <a:solidFill>
                  <a:schemeClr val="bg1"/>
                </a:solidFill>
              </a:rPr>
              <a:t>Solving IT problems for nearly 30 years</a:t>
            </a:r>
          </a:p>
        </p:txBody>
      </p:sp>
    </p:spTree>
    <p:extLst>
      <p:ext uri="{BB962C8B-B14F-4D97-AF65-F5344CB8AC3E}">
        <p14:creationId xmlns:p14="http://schemas.microsoft.com/office/powerpoint/2010/main" val="148930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249A6-0396-FE2B-7DA1-71AF8C798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0236"/>
            <a:ext cx="12192000" cy="506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https://github.com/thedavecarroll/BluebirdPS/issues/27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EBFF19-9A80-82CE-02FA-9BFEF651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Not My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53AA1-248D-7D2A-529C-18B9BC0D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33" y="1737071"/>
            <a:ext cx="6755979" cy="44238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0DBB58-E748-576B-596C-D836F3399449}"/>
              </a:ext>
            </a:extLst>
          </p:cNvPr>
          <p:cNvSpPr txBox="1">
            <a:spLocks/>
          </p:cNvSpPr>
          <p:nvPr/>
        </p:nvSpPr>
        <p:spPr>
          <a:xfrm>
            <a:off x="610214" y="1981200"/>
            <a:ext cx="3509841" cy="3449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Windows 10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 err="1">
                <a:solidFill>
                  <a:schemeClr val="bg1"/>
                </a:solidFill>
              </a:rPr>
              <a:t>env:HOME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Vs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$HOME</a:t>
            </a:r>
          </a:p>
        </p:txBody>
      </p:sp>
    </p:spTree>
    <p:extLst>
      <p:ext uri="{BB962C8B-B14F-4D97-AF65-F5344CB8AC3E}">
        <p14:creationId xmlns:p14="http://schemas.microsoft.com/office/powerpoint/2010/main" val="174399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1569B7-8C71-48D9-9665-67A31DB6F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3514" y="1998270"/>
            <a:ext cx="10044971" cy="4111128"/>
          </a:xfrm>
        </p:spPr>
        <p:txBody>
          <a:bodyPr/>
          <a:lstStyle/>
          <a:p>
            <a:r>
              <a:rPr lang="en-US" dirty="0"/>
              <a:t>PowerShell 7</a:t>
            </a:r>
          </a:p>
          <a:p>
            <a:pPr lvl="1"/>
            <a:r>
              <a:rPr lang="en-US" sz="2800" dirty="0"/>
              <a:t>Built on .NET Core/.NET 5+, it is inherently cross-platform, designed to run on Windows, Linux, and macOS with improved performance in many areas.</a:t>
            </a:r>
          </a:p>
          <a:p>
            <a:pPr lvl="1"/>
            <a:r>
              <a:rPr lang="en-US" sz="2800" dirty="0"/>
              <a:t>New operators and features like ternary operator (?:), null conditional operators (?. and ?[]), and pipeline parallelization with </a:t>
            </a:r>
            <a:r>
              <a:rPr lang="en-US" sz="2800" dirty="0" err="1"/>
              <a:t>ForEach</a:t>
            </a:r>
            <a:r>
              <a:rPr lang="en-US" sz="2800" dirty="0"/>
              <a:t>-Object ‑Parallel.</a:t>
            </a:r>
          </a:p>
          <a:p>
            <a:r>
              <a:rPr lang="en-US" dirty="0"/>
              <a:t>Windows PowerShell 5.1</a:t>
            </a:r>
          </a:p>
          <a:p>
            <a:pPr lvl="1"/>
            <a:r>
              <a:rPr lang="en-US" sz="2800" dirty="0"/>
              <a:t>Built on .NET Framework and limited to Windows OS.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86835-04AC-0303-9D3E-E006AC8B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2707"/>
            <a:ext cx="12192000" cy="1325563"/>
          </a:xfrm>
        </p:spPr>
        <p:txBody>
          <a:bodyPr/>
          <a:lstStyle/>
          <a:p>
            <a:r>
              <a:rPr lang="en-US" sz="7200" dirty="0"/>
              <a:t>Cross-Platform Support</a:t>
            </a:r>
          </a:p>
        </p:txBody>
      </p:sp>
    </p:spTree>
    <p:extLst>
      <p:ext uri="{BB962C8B-B14F-4D97-AF65-F5344CB8AC3E}">
        <p14:creationId xmlns:p14="http://schemas.microsoft.com/office/powerpoint/2010/main" val="132814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AF27E-E42D-9189-CC30-B29B5C462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426" y="1580211"/>
            <a:ext cx="11599145" cy="4418655"/>
          </a:xfrm>
        </p:spPr>
        <p:txBody>
          <a:bodyPr/>
          <a:lstStyle/>
          <a:p>
            <a:r>
              <a:rPr lang="en-US" dirty="0"/>
              <a:t>PowerShell 7:</a:t>
            </a:r>
          </a:p>
          <a:p>
            <a:pPr lvl="1"/>
            <a:r>
              <a:rPr lang="en-US" sz="2800" dirty="0"/>
              <a:t>Offers broader compatibility with existing Windows PowerShell modules through the Enable‑</a:t>
            </a:r>
            <a:r>
              <a:rPr lang="en-US" sz="2800" dirty="0" err="1"/>
              <a:t>ExperimentalFeature</a:t>
            </a:r>
            <a:r>
              <a:rPr lang="en-US" sz="2800" dirty="0"/>
              <a:t> cmdlet and the ‑</a:t>
            </a:r>
            <a:r>
              <a:rPr lang="en-US" sz="2800" dirty="0" err="1"/>
              <a:t>UseWindowsPowerShell</a:t>
            </a:r>
            <a:r>
              <a:rPr lang="en-US" sz="2800" dirty="0"/>
              <a:t> switch in the Import‑Module cmdlet.</a:t>
            </a:r>
          </a:p>
          <a:p>
            <a:pPr lvl="1"/>
            <a:r>
              <a:rPr lang="en-US" sz="2800" dirty="0"/>
              <a:t>Not all Windows-specific modules are available or fully functional on Linux and macOS, and vice versa, due to the underlying platform differences.</a:t>
            </a:r>
          </a:p>
          <a:p>
            <a:r>
              <a:rPr lang="en-US" dirty="0"/>
              <a:t>Windows PowerShell 5.1:</a:t>
            </a:r>
          </a:p>
          <a:p>
            <a:pPr lvl="1"/>
            <a:r>
              <a:rPr lang="en-US" sz="2800" dirty="0"/>
              <a:t>Has access to all modules designed for the .NET Framework, but these may not be compatible with PowerShell 7 without modifications, particularly for non‑Windows platforms.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468AA-FFCE-55AD-BF10-C5904A38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6582"/>
            <a:ext cx="12191999" cy="1325563"/>
          </a:xfrm>
        </p:spPr>
        <p:txBody>
          <a:bodyPr/>
          <a:lstStyle/>
          <a:p>
            <a:r>
              <a:rPr lang="en-US" sz="7200" dirty="0"/>
              <a:t>Compatibility</a:t>
            </a:r>
          </a:p>
        </p:txBody>
      </p:sp>
    </p:spTree>
    <p:extLst>
      <p:ext uri="{BB962C8B-B14F-4D97-AF65-F5344CB8AC3E}">
        <p14:creationId xmlns:p14="http://schemas.microsoft.com/office/powerpoint/2010/main" val="253636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5BA9B2-CED3-BC93-9A7F-183F2146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1"/>
            <a:ext cx="12191999" cy="1325563"/>
          </a:xfrm>
        </p:spPr>
        <p:txBody>
          <a:bodyPr/>
          <a:lstStyle/>
          <a:p>
            <a:r>
              <a:rPr lang="en-US" sz="7200" dirty="0"/>
              <a:t>PowerShell 7 Usage</a:t>
            </a:r>
          </a:p>
        </p:txBody>
      </p:sp>
      <p:pic>
        <p:nvPicPr>
          <p:cNvPr id="5" name="Picture 4" descr="A blue and orange pie chart&#10;&#10;Description automatically generated">
            <a:extLst>
              <a:ext uri="{FF2B5EF4-FFF2-40B4-BE49-F238E27FC236}">
                <a16:creationId xmlns:a16="http://schemas.microsoft.com/office/drawing/2014/main" id="{462B573E-1E5F-4964-0B28-DFD13880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0" y="1219264"/>
            <a:ext cx="7917866" cy="4587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9DF3-2A9F-30FE-2872-99636DD134BE}"/>
              </a:ext>
            </a:extLst>
          </p:cNvPr>
          <p:cNvSpPr txBox="1"/>
          <p:nvPr/>
        </p:nvSpPr>
        <p:spPr>
          <a:xfrm>
            <a:off x="8681776" y="1923393"/>
            <a:ext cx="3315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Nodes by Operating System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90 days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Microsoft Windows – 281M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Linux – 80M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macOS – 18M</a:t>
            </a:r>
          </a:p>
        </p:txBody>
      </p:sp>
      <p:pic>
        <p:nvPicPr>
          <p:cNvPr id="8" name="Picture 7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180E9737-84ED-F11D-CBF7-37AC6B6B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0" y="1219264"/>
            <a:ext cx="8245555" cy="4679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CE2C4-8A93-6D24-55E2-B0CA266713E8}"/>
              </a:ext>
            </a:extLst>
          </p:cNvPr>
          <p:cNvSpPr txBox="1"/>
          <p:nvPr/>
        </p:nvSpPr>
        <p:spPr>
          <a:xfrm>
            <a:off x="8759046" y="1923393"/>
            <a:ext cx="3315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Nodes by PowerShell Version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90 days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7.4 – 65M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7.2 – 396M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7.1 – 43M</a:t>
            </a:r>
          </a:p>
        </p:txBody>
      </p:sp>
      <p:pic>
        <p:nvPicPr>
          <p:cNvPr id="15" name="Picture 14" descr="A qr code with a person's face&#10;&#10;Description automatically generated">
            <a:extLst>
              <a:ext uri="{FF2B5EF4-FFF2-40B4-BE49-F238E27FC236}">
                <a16:creationId xmlns:a16="http://schemas.microsoft.com/office/drawing/2014/main" id="{E89B14C2-4FF9-70A0-EC4F-22B73A49D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73" y="1040736"/>
            <a:ext cx="3981451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1"/>
      <p:bldP spid="1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E5DAA6-83FD-EA70-B403-C0329B24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1"/>
            <a:ext cx="12191999" cy="1325563"/>
          </a:xfrm>
        </p:spPr>
        <p:txBody>
          <a:bodyPr/>
          <a:lstStyle/>
          <a:p>
            <a:r>
              <a:rPr lang="en-US" sz="7200" dirty="0"/>
              <a:t>Install PowerShell 7</a:t>
            </a:r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A3513120-F3CD-0990-1745-D142DD99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04" y="1168344"/>
            <a:ext cx="3907114" cy="489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1A15C-93A2-9D5E-41CF-713C9A72BF20}"/>
              </a:ext>
            </a:extLst>
          </p:cNvPr>
          <p:cNvSpPr txBox="1"/>
          <p:nvPr/>
        </p:nvSpPr>
        <p:spPr>
          <a:xfrm>
            <a:off x="6232634" y="1326931"/>
            <a:ext cx="55704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MSI, ZIP, .NET Global Tool, </a:t>
            </a:r>
            <a:r>
              <a:rPr lang="en-US" sz="3200" dirty="0" err="1">
                <a:solidFill>
                  <a:schemeClr val="bg1"/>
                </a:solidFill>
              </a:rPr>
              <a:t>Winget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PSReleaseTools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apt-get, snap, </a:t>
            </a:r>
            <a:r>
              <a:rPr lang="en-US" sz="3200" dirty="0" err="1">
                <a:solidFill>
                  <a:schemeClr val="bg1"/>
                </a:solidFill>
              </a:rPr>
              <a:t>apk</a:t>
            </a:r>
            <a:r>
              <a:rPr lang="en-US" sz="3200" dirty="0">
                <a:solidFill>
                  <a:schemeClr val="bg1"/>
                </a:solidFill>
              </a:rPr>
              <a:t>/curl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brew, .NET Global Tool, curl</a:t>
            </a:r>
          </a:p>
        </p:txBody>
      </p:sp>
    </p:spTree>
    <p:extLst>
      <p:ext uri="{BB962C8B-B14F-4D97-AF65-F5344CB8AC3E}">
        <p14:creationId xmlns:p14="http://schemas.microsoft.com/office/powerpoint/2010/main" val="423021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F8E85-3102-6FCE-057D-DE8C8D31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091"/>
            <a:ext cx="12191999" cy="1325563"/>
          </a:xfrm>
        </p:spPr>
        <p:txBody>
          <a:bodyPr/>
          <a:lstStyle/>
          <a:p>
            <a:r>
              <a:rPr lang="en-US" sz="7200" dirty="0"/>
              <a:t>Compare-Object</a:t>
            </a:r>
          </a:p>
        </p:txBody>
      </p:sp>
      <p:pic>
        <p:nvPicPr>
          <p:cNvPr id="9" name="Picture 8" descr="A screenshot of a qr code&#10;&#10;Description automatically generated">
            <a:extLst>
              <a:ext uri="{FF2B5EF4-FFF2-40B4-BE49-F238E27FC236}">
                <a16:creationId xmlns:a16="http://schemas.microsoft.com/office/drawing/2014/main" id="{38212394-02B4-168B-1555-52321A22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97" y="1187669"/>
            <a:ext cx="3972806" cy="4976648"/>
          </a:xfrm>
          <a:prstGeom prst="rect">
            <a:avLst/>
          </a:prstGeom>
        </p:spPr>
      </p:pic>
      <p:pic>
        <p:nvPicPr>
          <p:cNvPr id="11" name="Picture 10" descr="A screenshot of a qr code&#10;&#10;Description automatically generated">
            <a:extLst>
              <a:ext uri="{FF2B5EF4-FFF2-40B4-BE49-F238E27FC236}">
                <a16:creationId xmlns:a16="http://schemas.microsoft.com/office/drawing/2014/main" id="{DC9067BD-1DCD-730F-6878-36AF12C0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46" y="1187669"/>
            <a:ext cx="3978457" cy="497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2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458</Words>
  <Application>Microsoft Office PowerPoint</Application>
  <PresentationFormat>Widescreen</PresentationFormat>
  <Paragraphs>82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Sponsors</vt:lpstr>
      <vt:lpstr>Get-SpeakerBio</vt:lpstr>
      <vt:lpstr>Not My Home</vt:lpstr>
      <vt:lpstr>Cross-Platform Support</vt:lpstr>
      <vt:lpstr>Compatibility</vt:lpstr>
      <vt:lpstr>PowerShell 7 Usage</vt:lpstr>
      <vt:lpstr>Install PowerShell 7</vt:lpstr>
      <vt:lpstr>Compare-Object</vt:lpstr>
      <vt:lpstr>Unique-*nix</vt:lpstr>
      <vt:lpstr>Thank You</vt:lpstr>
      <vt:lpstr>Other Presentations with Linux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Dave Carroll</cp:lastModifiedBy>
  <cp:revision>57</cp:revision>
  <dcterms:created xsi:type="dcterms:W3CDTF">2022-12-09T06:31:24Z</dcterms:created>
  <dcterms:modified xsi:type="dcterms:W3CDTF">2024-04-09T22:04:37Z</dcterms:modified>
  <cp:category/>
</cp:coreProperties>
</file>